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73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59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749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86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457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546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9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61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5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9218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14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28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53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51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75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90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6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63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E51B1B-69BA-4904-BA64-D27136544AC2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21D355-6993-4055-A379-0D816D9DC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hyperlink" Target="https://www.google.cz/url?sa=i&amp;rct=j&amp;q=&amp;esrc=s&amp;source=images&amp;cd=&amp;cad=rja&amp;uact=8&amp;ved=0ahUKEwjes-_1sZzQAhUCWBQKHew0AwsQjRwIBw&amp;url=https://www.vectorstock.com/royalty-free-vector/floral-background-with-cosmos-flowers-vector-334182&amp;bvm=bv.138169073,d.ZGg&amp;psig=AFQjCNGK5dOjEZdcs8yTsLwpxpsLZF8L4w&amp;ust=1478805485032349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2" y="2232322"/>
            <a:ext cx="7772400" cy="14700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51521" y="1340768"/>
            <a:ext cx="8568952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1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HALLO </a:t>
            </a:r>
          </a:p>
          <a:p>
            <a:pPr algn="ctr"/>
            <a:r>
              <a:rPr lang="cs-CZ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cs-CZ" sz="1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6B !</a:t>
            </a:r>
          </a:p>
        </p:txBody>
      </p:sp>
    </p:spTree>
    <p:extLst>
      <p:ext uri="{BB962C8B-B14F-4D97-AF65-F5344CB8AC3E}">
        <p14:creationId xmlns:p14="http://schemas.microsoft.com/office/powerpoint/2010/main" val="7154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/>
          <p:cNvPicPr/>
          <p:nvPr/>
        </p:nvPicPr>
        <p:blipFill>
          <a:blip r:embed="rId2"/>
          <a:stretch/>
        </p:blipFill>
        <p:spPr>
          <a:xfrm>
            <a:off x="587792" y="1960166"/>
            <a:ext cx="1668023" cy="2807982"/>
          </a:xfrm>
          <a:prstGeom prst="rect">
            <a:avLst/>
          </a:prstGeom>
          <a:ln>
            <a:noFill/>
          </a:ln>
        </p:spPr>
      </p:pic>
      <p:pic>
        <p:nvPicPr>
          <p:cNvPr id="40" name="Obrázek 39"/>
          <p:cNvPicPr/>
          <p:nvPr/>
        </p:nvPicPr>
        <p:blipFill>
          <a:blip r:embed="rId3"/>
          <a:stretch/>
        </p:blipFill>
        <p:spPr>
          <a:xfrm>
            <a:off x="6139162" y="2743318"/>
            <a:ext cx="2569631" cy="3436659"/>
          </a:xfrm>
          <a:prstGeom prst="rect">
            <a:avLst/>
          </a:prstGeom>
          <a:ln>
            <a:noFill/>
          </a:ln>
        </p:spPr>
      </p:pic>
      <p:pic>
        <p:nvPicPr>
          <p:cNvPr id="41" name="Obrázek 40"/>
          <p:cNvPicPr/>
          <p:nvPr/>
        </p:nvPicPr>
        <p:blipFill>
          <a:blip r:embed="rId4"/>
          <a:stretch/>
        </p:blipFill>
        <p:spPr>
          <a:xfrm>
            <a:off x="6531024" y="326585"/>
            <a:ext cx="1900528" cy="1946776"/>
          </a:xfrm>
          <a:prstGeom prst="rect">
            <a:avLst/>
          </a:prstGeom>
          <a:ln>
            <a:noFill/>
          </a:ln>
        </p:spPr>
      </p:pic>
      <p:sp>
        <p:nvSpPr>
          <p:cNvPr id="42" name="TextShape 1"/>
          <p:cNvSpPr txBox="1"/>
          <p:nvPr/>
        </p:nvSpPr>
        <p:spPr>
          <a:xfrm>
            <a:off x="2743030" y="831813"/>
            <a:ext cx="2995454" cy="530799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cs-CZ" sz="2000" spc="-1" dirty="0" err="1">
                <a:latin typeface="Impact"/>
              </a:rPr>
              <a:t>Ich</a:t>
            </a:r>
            <a:r>
              <a:rPr lang="cs-CZ" sz="2000" spc="-1" dirty="0">
                <a:latin typeface="Impact"/>
              </a:rPr>
              <a:t> </a:t>
            </a:r>
            <a:r>
              <a:rPr lang="cs-CZ" sz="2000" spc="-1" dirty="0" err="1">
                <a:latin typeface="Impact"/>
              </a:rPr>
              <a:t>heiße</a:t>
            </a:r>
            <a:r>
              <a:rPr lang="cs-CZ" sz="2000" spc="-1" dirty="0">
                <a:latin typeface="Impact"/>
              </a:rPr>
              <a:t> Marie.</a:t>
            </a:r>
            <a:endParaRPr dirty="0"/>
          </a:p>
          <a:p>
            <a:endParaRPr dirty="0"/>
          </a:p>
          <a:p>
            <a:r>
              <a:rPr lang="cs-CZ" spc="-1" dirty="0" err="1">
                <a:latin typeface="Comic Sans MS"/>
              </a:rPr>
              <a:t>Ich</a:t>
            </a:r>
            <a:r>
              <a:rPr lang="cs-CZ" spc="-1" dirty="0">
                <a:latin typeface="Comic Sans MS"/>
              </a:rPr>
              <a:t> bin elf </a:t>
            </a:r>
            <a:r>
              <a:rPr lang="cs-CZ" spc="-1" dirty="0" err="1">
                <a:latin typeface="Comic Sans MS"/>
              </a:rPr>
              <a:t>Jahre</a:t>
            </a:r>
            <a:r>
              <a:rPr lang="cs-CZ" spc="-1" dirty="0">
                <a:latin typeface="Comic Sans MS"/>
              </a:rPr>
              <a:t> alt.</a:t>
            </a:r>
            <a:endParaRPr dirty="0"/>
          </a:p>
          <a:p>
            <a:r>
              <a:rPr lang="cs-CZ" spc="-1" dirty="0">
                <a:latin typeface="Comic Sans MS"/>
              </a:rPr>
              <a:t>Mein Hobby </a:t>
            </a:r>
            <a:r>
              <a:rPr lang="cs-CZ" spc="-1" dirty="0" err="1">
                <a:latin typeface="Comic Sans MS"/>
              </a:rPr>
              <a:t>ist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Deutsch</a:t>
            </a:r>
            <a:r>
              <a:rPr lang="cs-CZ" spc="-1" dirty="0">
                <a:latin typeface="Comic Sans MS"/>
              </a:rPr>
              <a:t>.</a:t>
            </a:r>
            <a:endParaRPr dirty="0"/>
          </a:p>
          <a:p>
            <a:r>
              <a:rPr lang="cs-CZ" spc="-1" dirty="0" err="1">
                <a:latin typeface="Comic Sans MS"/>
              </a:rPr>
              <a:t>Ich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mӧchte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Trauben</a:t>
            </a:r>
            <a:r>
              <a:rPr lang="cs-CZ" spc="-1" dirty="0">
                <a:latin typeface="Comic Sans MS"/>
              </a:rPr>
              <a:t>.</a:t>
            </a:r>
            <a:endParaRPr dirty="0"/>
          </a:p>
          <a:p>
            <a:r>
              <a:rPr lang="cs-CZ" spc="-1" dirty="0" err="1">
                <a:latin typeface="Comic Sans MS"/>
              </a:rPr>
              <a:t>Ich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trinke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gern</a:t>
            </a:r>
            <a:r>
              <a:rPr lang="cs-CZ" spc="-1" dirty="0">
                <a:latin typeface="Comic Sans MS"/>
              </a:rPr>
              <a:t> Limo.</a:t>
            </a:r>
            <a:endParaRPr dirty="0"/>
          </a:p>
          <a:p>
            <a:r>
              <a:rPr lang="cs-CZ" spc="-1" dirty="0" err="1">
                <a:latin typeface="Comic Sans MS"/>
              </a:rPr>
              <a:t>Ich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hӧre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Musik</a:t>
            </a:r>
            <a:r>
              <a:rPr lang="cs-CZ" spc="-1" dirty="0">
                <a:latin typeface="Comic Sans MS"/>
              </a:rPr>
              <a:t>.</a:t>
            </a:r>
            <a:endParaRPr dirty="0"/>
          </a:p>
          <a:p>
            <a:r>
              <a:rPr lang="cs-CZ" spc="-1" dirty="0" err="1">
                <a:latin typeface="Comic Sans MS"/>
              </a:rPr>
              <a:t>Ich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finde</a:t>
            </a:r>
            <a:r>
              <a:rPr lang="cs-CZ" spc="-1" dirty="0">
                <a:latin typeface="Comic Sans MS"/>
              </a:rPr>
              <a:t> Slza </a:t>
            </a:r>
            <a:r>
              <a:rPr lang="cs-CZ" spc="-1" dirty="0" err="1">
                <a:latin typeface="Comic Sans MS"/>
              </a:rPr>
              <a:t>toll</a:t>
            </a:r>
            <a:r>
              <a:rPr lang="cs-CZ" spc="-1" dirty="0">
                <a:latin typeface="Comic Sans MS"/>
              </a:rPr>
              <a:t>.</a:t>
            </a:r>
            <a:endParaRPr dirty="0"/>
          </a:p>
          <a:p>
            <a:r>
              <a:rPr lang="cs-CZ" spc="-1" dirty="0" err="1">
                <a:latin typeface="Comic Sans MS"/>
              </a:rPr>
              <a:t>Ich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spiele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Gitarre</a:t>
            </a:r>
            <a:r>
              <a:rPr lang="cs-CZ" spc="-1" dirty="0">
                <a:latin typeface="Comic Sans MS"/>
              </a:rPr>
              <a:t>.</a:t>
            </a:r>
            <a:endParaRPr dirty="0"/>
          </a:p>
          <a:p>
            <a:r>
              <a:rPr lang="cs-CZ" spc="-1" dirty="0" err="1">
                <a:latin typeface="Comic Sans MS"/>
              </a:rPr>
              <a:t>Ich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mache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Tanzen</a:t>
            </a:r>
            <a:r>
              <a:rPr lang="cs-CZ" spc="-1" dirty="0">
                <a:latin typeface="Comic Sans MS"/>
              </a:rPr>
              <a:t>.</a:t>
            </a:r>
            <a:endParaRPr dirty="0"/>
          </a:p>
          <a:p>
            <a:r>
              <a:rPr lang="cs-CZ" spc="-1" dirty="0">
                <a:latin typeface="Comic Sans MS"/>
              </a:rPr>
              <a:t>Mein super </a:t>
            </a:r>
            <a:r>
              <a:rPr lang="cs-CZ" spc="-1" dirty="0" err="1">
                <a:latin typeface="Comic Sans MS"/>
              </a:rPr>
              <a:t>Freund</a:t>
            </a:r>
            <a:r>
              <a:rPr lang="cs-CZ" spc="-1" dirty="0">
                <a:latin typeface="Comic Sans MS"/>
              </a:rPr>
              <a:t> </a:t>
            </a:r>
            <a:r>
              <a:rPr lang="cs-CZ" spc="-1" dirty="0" err="1">
                <a:latin typeface="Comic Sans MS"/>
              </a:rPr>
              <a:t>ist</a:t>
            </a:r>
            <a:r>
              <a:rPr lang="cs-CZ" spc="-1" dirty="0">
                <a:latin typeface="Comic Sans MS"/>
              </a:rPr>
              <a:t> Žofka.</a:t>
            </a:r>
            <a:endParaRPr dirty="0"/>
          </a:p>
        </p:txBody>
      </p:sp>
      <p:sp>
        <p:nvSpPr>
          <p:cNvPr id="43" name="CustomShape 2"/>
          <p:cNvSpPr/>
          <p:nvPr/>
        </p:nvSpPr>
        <p:spPr>
          <a:xfrm>
            <a:off x="5486060" y="1828879"/>
            <a:ext cx="251444" cy="251471"/>
          </a:xfrm>
          <a:prstGeom prst="heart">
            <a:avLst/>
          </a:prstGeom>
          <a:solidFill>
            <a:srgbClr val="C0504D"/>
          </a:solidFill>
          <a:ln w="25560">
            <a:solidFill>
              <a:srgbClr val="C050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986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774" y="681209"/>
            <a:ext cx="4045226" cy="282875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77703" y="1025766"/>
            <a:ext cx="4253948" cy="5282269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b="1" i="1" dirty="0" err="1"/>
              <a:t>Ich</a:t>
            </a:r>
            <a:r>
              <a:rPr lang="cs-CZ" sz="3200" b="1" i="1" dirty="0"/>
              <a:t> </a:t>
            </a:r>
            <a:r>
              <a:rPr lang="cs-CZ" sz="3200" b="1" i="1" dirty="0" err="1"/>
              <a:t>hei</a:t>
            </a:r>
            <a:r>
              <a:rPr lang="el-GR" sz="3200" b="1" i="1" dirty="0"/>
              <a:t>β</a:t>
            </a:r>
            <a:r>
              <a:rPr lang="cs-CZ" sz="3200" b="1" i="1" dirty="0"/>
              <a:t>e Lukáš Horvát.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b="1" i="1" dirty="0" err="1"/>
              <a:t>Ich</a:t>
            </a:r>
            <a:r>
              <a:rPr lang="cs-CZ" sz="3200" b="1" i="1" dirty="0"/>
              <a:t> bin elf </a:t>
            </a:r>
            <a:r>
              <a:rPr lang="cs-CZ" sz="3200" b="1" i="1" dirty="0" err="1"/>
              <a:t>Jahre</a:t>
            </a:r>
            <a:r>
              <a:rPr lang="cs-CZ" sz="3200" b="1" i="1" dirty="0"/>
              <a:t> alt.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b="1" i="1" dirty="0" err="1"/>
              <a:t>Ich</a:t>
            </a:r>
            <a:r>
              <a:rPr lang="cs-CZ" sz="3200" b="1" i="1" dirty="0"/>
              <a:t> </a:t>
            </a:r>
            <a:r>
              <a:rPr lang="cs-CZ" sz="3200" b="1" i="1" dirty="0" err="1"/>
              <a:t>wohne</a:t>
            </a:r>
            <a:r>
              <a:rPr lang="cs-CZ" sz="3200" b="1" i="1" dirty="0"/>
              <a:t> in Rokytovec.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b="1" i="1" dirty="0"/>
              <a:t>Mein Hobby </a:t>
            </a:r>
            <a:r>
              <a:rPr lang="cs-CZ" sz="3200" b="1" i="1" dirty="0" err="1"/>
              <a:t>ist</a:t>
            </a:r>
            <a:r>
              <a:rPr lang="cs-CZ" sz="3200" b="1" i="1" dirty="0"/>
              <a:t> </a:t>
            </a:r>
            <a:r>
              <a:rPr lang="cs-CZ" sz="3200" b="1" i="1" dirty="0" err="1"/>
              <a:t>Deutsch</a:t>
            </a:r>
            <a:r>
              <a:rPr lang="cs-CZ" sz="3200" b="1" i="1" dirty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b="1" i="1" dirty="0" err="1"/>
              <a:t>Ich</a:t>
            </a:r>
            <a:r>
              <a:rPr lang="cs-CZ" sz="3200" b="1" i="1" dirty="0"/>
              <a:t> </a:t>
            </a:r>
            <a:r>
              <a:rPr lang="cs-CZ" sz="3200" b="1" i="1" dirty="0" err="1"/>
              <a:t>finde</a:t>
            </a:r>
            <a:r>
              <a:rPr lang="cs-CZ" sz="3200" b="1" i="1" dirty="0"/>
              <a:t> Luboš Skopec </a:t>
            </a:r>
            <a:r>
              <a:rPr lang="cs-CZ" sz="3200" b="1" i="1" dirty="0" err="1"/>
              <a:t>toll</a:t>
            </a:r>
            <a:r>
              <a:rPr lang="cs-CZ" sz="3200" b="1" i="1" dirty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b="1" i="1" dirty="0" err="1"/>
              <a:t>Ich</a:t>
            </a:r>
            <a:r>
              <a:rPr lang="cs-CZ" sz="3200" b="1" i="1" dirty="0"/>
              <a:t> </a:t>
            </a:r>
            <a:r>
              <a:rPr lang="cs-CZ" sz="3200" b="1" i="1" dirty="0" err="1"/>
              <a:t>trinke</a:t>
            </a:r>
            <a:r>
              <a:rPr lang="cs-CZ" sz="3200" b="1" i="1" dirty="0"/>
              <a:t> </a:t>
            </a:r>
            <a:r>
              <a:rPr lang="cs-CZ" sz="3200" b="1" i="1" dirty="0" err="1"/>
              <a:t>gern</a:t>
            </a:r>
            <a:r>
              <a:rPr lang="cs-CZ" sz="3200" b="1" i="1" dirty="0"/>
              <a:t> </a:t>
            </a:r>
            <a:r>
              <a:rPr lang="cs-CZ" sz="3200" b="1" i="1" dirty="0" err="1"/>
              <a:t>Vinea</a:t>
            </a:r>
            <a:r>
              <a:rPr lang="cs-CZ" sz="3200" b="1" i="1" dirty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b="1" i="1" dirty="0" err="1"/>
              <a:t>Ich</a:t>
            </a:r>
            <a:r>
              <a:rPr lang="cs-CZ" sz="3200" b="1" i="1" dirty="0"/>
              <a:t> h</a:t>
            </a:r>
            <a:r>
              <a:rPr lang="el-GR" sz="3200" b="1" i="1" dirty="0"/>
              <a:t>ὃ</a:t>
            </a:r>
            <a:r>
              <a:rPr lang="cs-CZ" sz="3200" b="1" i="1" dirty="0"/>
              <a:t>re </a:t>
            </a:r>
            <a:r>
              <a:rPr lang="cs-CZ" sz="3200" b="1" i="1" dirty="0" err="1"/>
              <a:t>Musik</a:t>
            </a:r>
            <a:r>
              <a:rPr lang="cs-CZ" sz="3200" b="1" i="1" dirty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b="1" i="1" dirty="0" err="1"/>
              <a:t>Ich</a:t>
            </a:r>
            <a:r>
              <a:rPr lang="cs-CZ" sz="3200" b="1" i="1" dirty="0"/>
              <a:t> </a:t>
            </a:r>
            <a:r>
              <a:rPr lang="cs-CZ" sz="3200" b="1" i="1" dirty="0" err="1"/>
              <a:t>finde</a:t>
            </a:r>
            <a:r>
              <a:rPr lang="cs-CZ" sz="3200" b="1" i="1" dirty="0"/>
              <a:t> 6.B super.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b="1" i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b="1" i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b="1" i="1" dirty="0"/>
          </a:p>
          <a:p>
            <a:pPr algn="l"/>
            <a:endParaRPr lang="cs-CZ" sz="2800" dirty="0"/>
          </a:p>
          <a:p>
            <a:pPr algn="l"/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7" y="1025766"/>
            <a:ext cx="3665504" cy="36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59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    </a:t>
            </a:r>
            <a:r>
              <a:rPr lang="cs-CZ" i="1" dirty="0" err="1">
                <a:solidFill>
                  <a:schemeClr val="accent4"/>
                </a:solidFill>
              </a:rPr>
              <a:t>Hallo</a:t>
            </a:r>
            <a:r>
              <a:rPr lang="cs-CZ" i="1" dirty="0">
                <a:solidFill>
                  <a:schemeClr val="accent4"/>
                </a:solidFill>
              </a:rPr>
              <a:t>!!!!!!!   </a:t>
            </a:r>
            <a:r>
              <a:rPr lang="cs-CZ" i="1" dirty="0" err="1">
                <a:solidFill>
                  <a:schemeClr val="accent4"/>
                </a:solidFill>
              </a:rPr>
              <a:t>Ich</a:t>
            </a:r>
            <a:r>
              <a:rPr lang="cs-CZ" i="1" dirty="0">
                <a:solidFill>
                  <a:schemeClr val="accent4"/>
                </a:solidFill>
              </a:rPr>
              <a:t> </a:t>
            </a:r>
            <a:r>
              <a:rPr lang="cs-CZ" i="1" dirty="0" err="1">
                <a:solidFill>
                  <a:schemeClr val="accent4"/>
                </a:solidFill>
              </a:rPr>
              <a:t>heiße</a:t>
            </a:r>
            <a:r>
              <a:rPr lang="cs-CZ" i="1" dirty="0">
                <a:solidFill>
                  <a:schemeClr val="accent4"/>
                </a:solidFill>
              </a:rPr>
              <a:t> Bára.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                                   </a:t>
            </a:r>
            <a:r>
              <a:rPr lang="cs-CZ" sz="2700" dirty="0" err="1"/>
              <a:t>Ich</a:t>
            </a:r>
            <a:r>
              <a:rPr lang="cs-CZ" sz="2700" dirty="0"/>
              <a:t> </a:t>
            </a:r>
            <a:r>
              <a:rPr lang="cs-CZ" sz="2700" dirty="0" err="1"/>
              <a:t>heiße</a:t>
            </a:r>
            <a:r>
              <a:rPr lang="cs-CZ" sz="2700" dirty="0"/>
              <a:t> Bára.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1" y="1052736"/>
            <a:ext cx="9144000" cy="566124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400" dirty="0">
                <a:solidFill>
                  <a:schemeClr val="tx1"/>
                </a:solidFill>
                <a:effectLst/>
              </a:rPr>
              <a:t>                                                                     </a:t>
            </a:r>
          </a:p>
          <a:p>
            <a:pPr algn="l"/>
            <a:r>
              <a:rPr lang="cs-CZ" sz="2400" i="1" dirty="0">
                <a:solidFill>
                  <a:srgbClr val="7030A0"/>
                </a:solidFill>
              </a:rPr>
              <a:t>                                           </a:t>
            </a:r>
            <a:r>
              <a:rPr lang="cs-CZ" sz="2400" i="1" dirty="0" err="1">
                <a:solidFill>
                  <a:srgbClr val="7030A0"/>
                </a:solidFill>
              </a:rPr>
              <a:t>Ich</a:t>
            </a:r>
            <a:r>
              <a:rPr lang="cs-CZ" sz="2400" i="1" dirty="0">
                <a:solidFill>
                  <a:srgbClr val="7030A0"/>
                </a:solidFill>
              </a:rPr>
              <a:t> bin elf </a:t>
            </a:r>
            <a:r>
              <a:rPr lang="cs-CZ" sz="2400" i="1" dirty="0" err="1">
                <a:solidFill>
                  <a:srgbClr val="7030A0"/>
                </a:solidFill>
              </a:rPr>
              <a:t>Jahre</a:t>
            </a:r>
            <a:r>
              <a:rPr lang="cs-CZ" sz="2400" i="1" dirty="0">
                <a:solidFill>
                  <a:srgbClr val="7030A0"/>
                </a:solidFill>
              </a:rPr>
              <a:t> alt.</a:t>
            </a:r>
          </a:p>
          <a:p>
            <a:pPr algn="l"/>
            <a:r>
              <a:rPr lang="cs-CZ" sz="2400" i="1" dirty="0">
                <a:solidFill>
                  <a:srgbClr val="7030A0"/>
                </a:solidFill>
              </a:rPr>
              <a:t>                                           </a:t>
            </a:r>
            <a:r>
              <a:rPr lang="cs-CZ" sz="2400" i="1" dirty="0" err="1">
                <a:solidFill>
                  <a:srgbClr val="7030A0"/>
                </a:solidFill>
              </a:rPr>
              <a:t>Ich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höre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gern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Musik</a:t>
            </a:r>
            <a:r>
              <a:rPr lang="cs-CZ" sz="2400" i="1" dirty="0">
                <a:solidFill>
                  <a:srgbClr val="7030A0"/>
                </a:solidFill>
              </a:rPr>
              <a:t>.</a:t>
            </a:r>
          </a:p>
          <a:p>
            <a:pPr algn="l"/>
            <a:r>
              <a:rPr lang="cs-CZ" sz="2400" i="1" dirty="0">
                <a:solidFill>
                  <a:srgbClr val="7030A0"/>
                </a:solidFill>
              </a:rPr>
              <a:t>                                           Mein Hobby </a:t>
            </a:r>
            <a:r>
              <a:rPr lang="cs-CZ" sz="2400" i="1" dirty="0" err="1">
                <a:solidFill>
                  <a:srgbClr val="7030A0"/>
                </a:solidFill>
              </a:rPr>
              <a:t>ist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Deutsch</a:t>
            </a:r>
            <a:r>
              <a:rPr lang="cs-CZ" sz="2400" i="1" dirty="0">
                <a:solidFill>
                  <a:srgbClr val="7030A0"/>
                </a:solidFill>
              </a:rPr>
              <a:t>.</a:t>
            </a:r>
          </a:p>
          <a:p>
            <a:pPr algn="l"/>
            <a:r>
              <a:rPr lang="cs-CZ" sz="2400" i="1" dirty="0">
                <a:solidFill>
                  <a:srgbClr val="7030A0"/>
                </a:solidFill>
                <a:effectLst/>
              </a:rPr>
              <a:t>                                           </a:t>
            </a:r>
            <a:r>
              <a:rPr lang="cs-CZ" sz="2400" i="1" dirty="0" err="1">
                <a:solidFill>
                  <a:srgbClr val="7030A0"/>
                </a:solidFill>
                <a:effectLst/>
              </a:rPr>
              <a:t>Ich</a:t>
            </a:r>
            <a:r>
              <a:rPr lang="cs-CZ" sz="2400" i="1" dirty="0">
                <a:solidFill>
                  <a:srgbClr val="7030A0"/>
                </a:solidFill>
                <a:effectLst/>
              </a:rPr>
              <a:t> </a:t>
            </a:r>
            <a:r>
              <a:rPr lang="cs-CZ" sz="2400" i="1" dirty="0" err="1">
                <a:solidFill>
                  <a:srgbClr val="7030A0"/>
                </a:solidFill>
                <a:effectLst/>
              </a:rPr>
              <a:t>trinke</a:t>
            </a:r>
            <a:r>
              <a:rPr lang="cs-CZ" sz="2400" i="1" dirty="0">
                <a:solidFill>
                  <a:srgbClr val="7030A0"/>
                </a:solidFill>
                <a:effectLst/>
              </a:rPr>
              <a:t> </a:t>
            </a:r>
            <a:r>
              <a:rPr lang="cs-CZ" sz="2400" i="1" dirty="0" err="1">
                <a:solidFill>
                  <a:srgbClr val="7030A0"/>
                </a:solidFill>
                <a:effectLst/>
              </a:rPr>
              <a:t>gern</a:t>
            </a:r>
            <a:r>
              <a:rPr lang="cs-CZ" sz="2400" i="1" dirty="0">
                <a:solidFill>
                  <a:srgbClr val="7030A0"/>
                </a:solidFill>
                <a:effectLst/>
              </a:rPr>
              <a:t> </a:t>
            </a:r>
            <a:r>
              <a:rPr lang="cs-CZ" sz="2400" i="1" dirty="0" err="1">
                <a:solidFill>
                  <a:srgbClr val="7030A0"/>
                </a:solidFill>
                <a:effectLst/>
              </a:rPr>
              <a:t>Limonade</a:t>
            </a:r>
            <a:r>
              <a:rPr lang="cs-CZ" sz="2400" i="1" dirty="0">
                <a:solidFill>
                  <a:srgbClr val="7030A0"/>
                </a:solidFill>
                <a:effectLst/>
              </a:rPr>
              <a:t>.           </a:t>
            </a:r>
          </a:p>
          <a:p>
            <a:pPr algn="l"/>
            <a:r>
              <a:rPr lang="cs-CZ" sz="2400" i="1" dirty="0">
                <a:solidFill>
                  <a:srgbClr val="7030A0"/>
                </a:solidFill>
              </a:rPr>
              <a:t>                               </a:t>
            </a:r>
          </a:p>
          <a:p>
            <a:pPr algn="l"/>
            <a:r>
              <a:rPr lang="cs-CZ" sz="2400" i="1" dirty="0">
                <a:solidFill>
                  <a:srgbClr val="7030A0"/>
                </a:solidFill>
              </a:rPr>
              <a:t>                                	          </a:t>
            </a:r>
            <a:r>
              <a:rPr lang="cs-CZ" sz="2400" i="1" dirty="0" err="1">
                <a:solidFill>
                  <a:srgbClr val="7030A0"/>
                </a:solidFill>
              </a:rPr>
              <a:t>Ich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habe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einen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kleinen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Bruder</a:t>
            </a:r>
            <a:r>
              <a:rPr lang="cs-CZ" sz="2400" i="1" dirty="0">
                <a:solidFill>
                  <a:srgbClr val="7030A0"/>
                </a:solidFill>
              </a:rPr>
              <a:t>.   </a:t>
            </a:r>
          </a:p>
          <a:p>
            <a:pPr algn="l"/>
            <a:endParaRPr lang="cs-CZ" sz="2400" i="1" dirty="0">
              <a:solidFill>
                <a:srgbClr val="7030A0"/>
              </a:solidFill>
            </a:endParaRPr>
          </a:p>
          <a:p>
            <a:pPr algn="l"/>
            <a:endParaRPr lang="cs-CZ" sz="2400" i="1" dirty="0">
              <a:solidFill>
                <a:srgbClr val="7030A0"/>
              </a:solidFill>
            </a:endParaRPr>
          </a:p>
          <a:p>
            <a:pPr algn="l"/>
            <a:r>
              <a:rPr lang="cs-CZ" sz="2400" i="1" dirty="0">
                <a:solidFill>
                  <a:srgbClr val="7030A0"/>
                </a:solidFill>
              </a:rPr>
              <a:t>                                         </a:t>
            </a:r>
            <a:r>
              <a:rPr lang="cs-CZ" sz="2400" i="1" dirty="0" err="1">
                <a:solidFill>
                  <a:srgbClr val="7030A0"/>
                </a:solidFill>
              </a:rPr>
              <a:t>Ich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möchte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Kätzchen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haben</a:t>
            </a:r>
            <a:r>
              <a:rPr lang="cs-CZ" sz="2400" i="1" dirty="0">
                <a:solidFill>
                  <a:srgbClr val="7030A0"/>
                </a:solidFill>
              </a:rPr>
              <a:t>.</a:t>
            </a:r>
          </a:p>
          <a:p>
            <a:pPr algn="l"/>
            <a:r>
              <a:rPr lang="cs-CZ" sz="2400" i="1" dirty="0">
                <a:solidFill>
                  <a:srgbClr val="7030A0"/>
                </a:solidFill>
              </a:rPr>
              <a:t>                                 Mein </a:t>
            </a:r>
            <a:r>
              <a:rPr lang="cs-CZ" sz="2400" i="1" dirty="0" err="1">
                <a:solidFill>
                  <a:srgbClr val="7030A0"/>
                </a:solidFill>
              </a:rPr>
              <a:t>Lieblingstier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ist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eine</a:t>
            </a:r>
            <a:r>
              <a:rPr lang="cs-CZ" sz="2400" i="1" dirty="0">
                <a:solidFill>
                  <a:srgbClr val="7030A0"/>
                </a:solidFill>
              </a:rPr>
              <a:t> </a:t>
            </a:r>
            <a:r>
              <a:rPr lang="cs-CZ" sz="2400" i="1" dirty="0" err="1">
                <a:solidFill>
                  <a:srgbClr val="7030A0"/>
                </a:solidFill>
              </a:rPr>
              <a:t>Katze</a:t>
            </a:r>
            <a:r>
              <a:rPr lang="cs-CZ" sz="2400" i="1" dirty="0">
                <a:solidFill>
                  <a:srgbClr val="7030A0"/>
                </a:solidFill>
              </a:rPr>
              <a:t>.  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>
                <a:solidFill>
                  <a:schemeClr val="tx1"/>
                </a:solidFill>
              </a:rPr>
              <a:t>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95425"/>
            <a:ext cx="2304256" cy="265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1888138" cy="251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65104"/>
            <a:ext cx="2327545" cy="20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erver01\ProfilStudent\mlynma\Desktop\IMG_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8773">
            <a:off x="5166490" y="1628677"/>
            <a:ext cx="3456384" cy="2592288"/>
          </a:xfrm>
          <a:prstGeom prst="roundRect">
            <a:avLst>
              <a:gd name="adj" fmla="val 23056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52817" y="31163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u="sng" dirty="0">
                <a:solidFill>
                  <a:srgbClr val="FF0000"/>
                </a:solidFill>
                <a:latin typeface="Bernard MT Condensed" panose="02050806060905020404" pitchFamily="18" charset="0"/>
              </a:rPr>
              <a:t>H</a:t>
            </a:r>
            <a:r>
              <a:rPr lang="cs-CZ" sz="2800" b="1" i="1" u="sng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cs-CZ" sz="2800" b="1" i="1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L</a:t>
            </a:r>
            <a:r>
              <a:rPr lang="cs-CZ" sz="2800" b="1" i="1" u="sng" dirty="0">
                <a:solidFill>
                  <a:srgbClr val="FFFF00"/>
                </a:solidFill>
                <a:latin typeface="Agency FB" panose="020B0503020202020204" pitchFamily="34" charset="0"/>
              </a:rPr>
              <a:t>L</a:t>
            </a:r>
            <a:r>
              <a:rPr lang="cs-CZ" sz="2800" b="1" i="1" u="sng" dirty="0">
                <a:solidFill>
                  <a:srgbClr val="A88000"/>
                </a:solidFill>
              </a:rPr>
              <a:t>O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83568" y="1484784"/>
            <a:ext cx="446449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Ich heiße Marian </a:t>
            </a:r>
            <a:r>
              <a:rPr lang="de-DE" sz="2000" dirty="0" err="1"/>
              <a:t>Mlynarčík</a:t>
            </a:r>
            <a:r>
              <a:rPr lang="de-DE" sz="2000" dirty="0"/>
              <a:t>.</a:t>
            </a:r>
          </a:p>
          <a:p>
            <a:r>
              <a:rPr lang="de-DE" sz="2000" dirty="0"/>
              <a:t>Ich bin 12 Jahre alt.</a:t>
            </a:r>
          </a:p>
          <a:p>
            <a:r>
              <a:rPr lang="de-DE" sz="2000" dirty="0"/>
              <a:t>Ich wohne in </a:t>
            </a:r>
            <a:r>
              <a:rPr lang="de-DE" sz="2000" dirty="0" err="1"/>
              <a:t>Mladá</a:t>
            </a:r>
            <a:r>
              <a:rPr lang="de-DE" sz="2000" dirty="0"/>
              <a:t> </a:t>
            </a:r>
            <a:r>
              <a:rPr lang="de-DE" sz="2000"/>
              <a:t>Boleslav.</a:t>
            </a:r>
            <a:endParaRPr lang="de-DE" sz="2000" dirty="0"/>
          </a:p>
          <a:p>
            <a:r>
              <a:rPr lang="de-DE" sz="2000" dirty="0"/>
              <a:t>Mein Hobby ist </a:t>
            </a:r>
            <a:r>
              <a:rPr lang="de-DE" sz="2000" b="1" dirty="0">
                <a:solidFill>
                  <a:srgbClr val="FF0000"/>
                </a:solidFill>
              </a:rPr>
              <a:t>DEUTSCH</a:t>
            </a:r>
            <a:r>
              <a:rPr lang="de-DE" sz="2000" dirty="0">
                <a:solidFill>
                  <a:srgbClr val="FF0000"/>
                </a:solidFill>
              </a:rPr>
              <a:t>.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DEUTSCH</a:t>
            </a:r>
            <a:r>
              <a:rPr lang="de-DE" sz="2000" dirty="0">
                <a:solidFill>
                  <a:srgbClr val="FF0000"/>
                </a:solidFill>
              </a:rPr>
              <a:t>  </a:t>
            </a:r>
            <a:r>
              <a:rPr lang="de-DE" sz="2000" dirty="0"/>
              <a:t>ist toll.</a:t>
            </a:r>
          </a:p>
          <a:p>
            <a:r>
              <a:rPr lang="de-DE" sz="2000" dirty="0">
                <a:solidFill>
                  <a:srgbClr val="FFFFFF"/>
                </a:solidFill>
              </a:rPr>
              <a:t>Ich trinke gern Saft .</a:t>
            </a:r>
          </a:p>
          <a:p>
            <a:r>
              <a:rPr lang="de-DE" sz="2000" dirty="0">
                <a:solidFill>
                  <a:srgbClr val="FFFFFF"/>
                </a:solidFill>
              </a:rPr>
              <a:t>Ich spiele  gern und gut Tischtennis.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20688"/>
            <a:ext cx="3816424" cy="544164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20877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120877"/>
            <a:ext cx="50101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Ich bin Vítek.</a:t>
            </a:r>
          </a:p>
          <a:p>
            <a:endParaRPr lang="cs-CZ" dirty="0"/>
          </a:p>
          <a:p>
            <a:r>
              <a:rPr lang="cs-CZ" dirty="0"/>
              <a:t>Ich bin elf </a:t>
            </a:r>
            <a:r>
              <a:rPr lang="cs-CZ" dirty="0" err="1"/>
              <a:t>Jahre</a:t>
            </a:r>
            <a:r>
              <a:rPr lang="cs-CZ" dirty="0"/>
              <a:t> alt.</a:t>
            </a:r>
          </a:p>
          <a:p>
            <a:endParaRPr lang="cs-CZ" dirty="0"/>
          </a:p>
          <a:p>
            <a:r>
              <a:rPr lang="cs-CZ" dirty="0"/>
              <a:t>Ich spiele Tischtennis.</a:t>
            </a:r>
          </a:p>
          <a:p>
            <a:endParaRPr lang="cs-CZ" dirty="0"/>
          </a:p>
          <a:p>
            <a:r>
              <a:rPr lang="cs-CZ" dirty="0"/>
              <a:t>Ich </a:t>
            </a:r>
            <a:r>
              <a:rPr lang="cs-CZ" dirty="0" err="1"/>
              <a:t>trinke</a:t>
            </a:r>
            <a:r>
              <a:rPr lang="cs-CZ" dirty="0"/>
              <a:t> </a:t>
            </a:r>
            <a:r>
              <a:rPr lang="cs-CZ" dirty="0" err="1"/>
              <a:t>gern</a:t>
            </a:r>
            <a:r>
              <a:rPr lang="cs-CZ" dirty="0"/>
              <a:t> </a:t>
            </a:r>
            <a:r>
              <a:rPr lang="cs-CZ" dirty="0" err="1"/>
              <a:t>Saft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Ich </a:t>
            </a:r>
            <a:r>
              <a:rPr lang="cs-CZ" dirty="0" err="1"/>
              <a:t>mache</a:t>
            </a:r>
            <a:r>
              <a:rPr lang="cs-CZ" dirty="0"/>
              <a:t> Sport.</a:t>
            </a:r>
          </a:p>
          <a:p>
            <a:endParaRPr lang="cs-CZ" dirty="0"/>
          </a:p>
          <a:p>
            <a:r>
              <a:rPr lang="cs-CZ" dirty="0"/>
              <a:t>Ich </a:t>
            </a:r>
            <a:r>
              <a:rPr lang="cs-CZ" dirty="0" err="1"/>
              <a:t>finde</a:t>
            </a:r>
            <a:r>
              <a:rPr lang="cs-CZ" dirty="0"/>
              <a:t> </a:t>
            </a:r>
            <a:r>
              <a:rPr lang="cs-CZ" dirty="0" err="1"/>
              <a:t>Weihnachten</a:t>
            </a:r>
            <a:r>
              <a:rPr lang="cs-CZ" dirty="0"/>
              <a:t> super.</a:t>
            </a:r>
          </a:p>
          <a:p>
            <a:endParaRPr lang="cs-CZ" dirty="0"/>
          </a:p>
          <a:p>
            <a:r>
              <a:rPr lang="cs-CZ" dirty="0"/>
              <a:t>Ich </a:t>
            </a:r>
            <a:r>
              <a:rPr lang="cs-CZ" dirty="0" err="1"/>
              <a:t>finde</a:t>
            </a:r>
            <a:r>
              <a:rPr lang="cs-CZ" dirty="0"/>
              <a:t> </a:t>
            </a:r>
            <a:r>
              <a:rPr lang="cs-CZ" dirty="0" err="1"/>
              <a:t>Deutsch</a:t>
            </a:r>
            <a:r>
              <a:rPr lang="cs-CZ" dirty="0"/>
              <a:t> </a:t>
            </a:r>
            <a:r>
              <a:rPr lang="cs-CZ" dirty="0" err="1"/>
              <a:t>toll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höre</a:t>
            </a:r>
            <a:r>
              <a:rPr lang="cs-CZ" dirty="0"/>
              <a:t> </a:t>
            </a:r>
            <a:r>
              <a:rPr lang="cs-CZ" dirty="0" err="1"/>
              <a:t>gern</a:t>
            </a:r>
            <a:r>
              <a:rPr lang="cs-CZ" dirty="0"/>
              <a:t> </a:t>
            </a:r>
            <a:r>
              <a:rPr lang="cs-CZ" dirty="0" err="1"/>
              <a:t>Musik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Ich </a:t>
            </a:r>
            <a:r>
              <a:rPr lang="cs-CZ" dirty="0" err="1"/>
              <a:t>war</a:t>
            </a:r>
            <a:r>
              <a:rPr lang="cs-CZ" dirty="0"/>
              <a:t> in </a:t>
            </a:r>
            <a:r>
              <a:rPr lang="cs-CZ" dirty="0" err="1"/>
              <a:t>Kroatien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Ich </a:t>
            </a:r>
            <a:r>
              <a:rPr lang="cs-CZ" dirty="0" err="1"/>
              <a:t>wurde</a:t>
            </a:r>
            <a:r>
              <a:rPr lang="cs-CZ" dirty="0"/>
              <a:t> </a:t>
            </a:r>
            <a:r>
              <a:rPr lang="cs-CZ" dirty="0" err="1"/>
              <a:t>geboren</a:t>
            </a:r>
            <a:r>
              <a:rPr lang="cs-CZ" dirty="0"/>
              <a:t> 4. 5. </a:t>
            </a:r>
          </a:p>
        </p:txBody>
      </p:sp>
    </p:spTree>
    <p:extLst>
      <p:ext uri="{BB962C8B-B14F-4D97-AF65-F5344CB8AC3E}">
        <p14:creationId xmlns:p14="http://schemas.microsoft.com/office/powerpoint/2010/main" val="416687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0" y="2413338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dirty="0"/>
              <a:t>Ich heiße Jonas.</a:t>
            </a:r>
          </a:p>
          <a:p>
            <a:r>
              <a:rPr lang="de-DE" sz="2800" dirty="0"/>
              <a:t>Ich bin 11 Jahre alt.</a:t>
            </a:r>
          </a:p>
          <a:p>
            <a:r>
              <a:rPr lang="de-DE" sz="2800" dirty="0"/>
              <a:t>Ich wohne in </a:t>
            </a:r>
            <a:r>
              <a:rPr lang="de-DE" sz="2800" dirty="0" err="1"/>
              <a:t>Čistá</a:t>
            </a:r>
            <a:r>
              <a:rPr lang="de-DE" sz="2800" dirty="0"/>
              <a:t>.</a:t>
            </a:r>
          </a:p>
          <a:p>
            <a:r>
              <a:rPr lang="de-DE" sz="2800" dirty="0"/>
              <a:t>Mein Hobby ist DEUTSCH</a:t>
            </a:r>
            <a:r>
              <a:rPr lang="cs-CZ" sz="2800" dirty="0"/>
              <a:t>.</a:t>
            </a:r>
            <a:endParaRPr lang="de-DE" sz="2800" dirty="0"/>
          </a:p>
          <a:p>
            <a:r>
              <a:rPr lang="de-DE" sz="2800" dirty="0"/>
              <a:t>DEUTSCH ist super.</a:t>
            </a:r>
          </a:p>
          <a:p>
            <a:r>
              <a:rPr lang="de-DE" sz="2800" dirty="0"/>
              <a:t>Ich trinke gern Cola.</a:t>
            </a:r>
          </a:p>
          <a:p>
            <a:r>
              <a:rPr lang="de-DE" sz="2800" dirty="0"/>
              <a:t>Ich spiele gern Fußball</a:t>
            </a:r>
            <a:r>
              <a:rPr lang="cs-CZ" sz="2800" dirty="0"/>
              <a:t>.</a:t>
            </a:r>
          </a:p>
        </p:txBody>
      </p:sp>
      <p:pic>
        <p:nvPicPr>
          <p:cNvPr id="5" name="Picture 8" descr="\\server01\ProfilStudent\rabejo\Desktop\IMG_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6136" y="1679428"/>
            <a:ext cx="3960440" cy="2664296"/>
          </a:xfrm>
          <a:prstGeom prst="roundRect">
            <a:avLst>
              <a:gd name="adj" fmla="val 2393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19872" y="1031356"/>
            <a:ext cx="1920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u="sng" dirty="0">
                <a:solidFill>
                  <a:srgbClr val="FFC000"/>
                </a:solidFill>
                <a:latin typeface="Arial Black" panose="020B0A04020102020204" pitchFamily="34" charset="0"/>
              </a:rPr>
              <a:t>HALLO</a:t>
            </a:r>
            <a:endParaRPr lang="cs-CZ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6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5328592" cy="2520280"/>
          </a:xfrm>
        </p:spPr>
        <p:txBody>
          <a:bodyPr>
            <a:normAutofit/>
          </a:bodyPr>
          <a:lstStyle/>
          <a:p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83968" y="2060848"/>
            <a:ext cx="5472608" cy="4032448"/>
          </a:xfrm>
        </p:spPr>
        <p:txBody>
          <a:bodyPr>
            <a:normAutofit fontScale="70000" lnSpcReduction="20000"/>
          </a:bodyPr>
          <a:lstStyle/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Ich bin 11 Jahre alt.</a:t>
            </a:r>
          </a:p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Ich finde Deutsch toll.</a:t>
            </a:r>
          </a:p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 Ich wohne im Čejetice.</a:t>
            </a:r>
          </a:p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Ich habe 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eine</a:t>
            </a:r>
            <a:r>
              <a:rPr lang="cs-CZ" sz="2900" dirty="0" smtClean="0">
                <a:solidFill>
                  <a:schemeClr val="tx1"/>
                </a:solidFill>
                <a:latin typeface="+mj-lt"/>
              </a:rPr>
              <a:t>n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 kleine</a:t>
            </a:r>
            <a:r>
              <a:rPr lang="cs-CZ" sz="2900" dirty="0" smtClean="0">
                <a:solidFill>
                  <a:schemeClr val="tx1"/>
                </a:solidFill>
                <a:latin typeface="+mj-lt"/>
              </a:rPr>
              <a:t>n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Bruder</a:t>
            </a:r>
          </a:p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Ich spiele Piano.</a:t>
            </a:r>
          </a:p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Ich 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h</a:t>
            </a:r>
            <a:r>
              <a:rPr lang="cs-CZ" sz="2900" dirty="0" smtClean="0">
                <a:solidFill>
                  <a:schemeClr val="tx1"/>
                </a:solidFill>
                <a:latin typeface="+mj-lt"/>
              </a:rPr>
              <a:t>ö</a:t>
            </a:r>
            <a:r>
              <a:rPr lang="de-DE" sz="2900" dirty="0" err="1" smtClean="0">
                <a:solidFill>
                  <a:schemeClr val="tx1"/>
                </a:solidFill>
                <a:latin typeface="+mj-lt"/>
              </a:rPr>
              <a:t>re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Musik.</a:t>
            </a:r>
          </a:p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Ich 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m</a:t>
            </a:r>
            <a:r>
              <a:rPr lang="cs-CZ" sz="2900" dirty="0" smtClean="0">
                <a:solidFill>
                  <a:schemeClr val="tx1"/>
                </a:solidFill>
                <a:latin typeface="+mj-lt"/>
              </a:rPr>
              <a:t>a</a:t>
            </a:r>
            <a:r>
              <a:rPr lang="de-DE" sz="2900" dirty="0" err="1" smtClean="0">
                <a:solidFill>
                  <a:schemeClr val="tx1"/>
                </a:solidFill>
                <a:latin typeface="+mj-lt"/>
              </a:rPr>
              <a:t>che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900" dirty="0" err="1" smtClean="0">
                <a:solidFill>
                  <a:schemeClr val="tx1"/>
                </a:solidFill>
                <a:latin typeface="+mj-lt"/>
              </a:rPr>
              <a:t>Minikar</a:t>
            </a:r>
            <a:r>
              <a:rPr lang="de-DE" sz="29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Ich finde Saft gut.</a:t>
            </a:r>
          </a:p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Ich trinke gern Milch.</a:t>
            </a:r>
          </a:p>
          <a:p>
            <a:r>
              <a:rPr lang="de-DE" sz="2900" dirty="0" smtClean="0">
                <a:solidFill>
                  <a:schemeClr val="tx1"/>
                </a:solidFill>
                <a:latin typeface="+mj-lt"/>
              </a:rPr>
              <a:t>Ich mache gern Malen.</a:t>
            </a:r>
          </a:p>
          <a:p>
            <a:endParaRPr lang="cs-CZ" sz="2000" dirty="0" smtClean="0">
              <a:latin typeface="+mj-lt"/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076056" y="2204864"/>
            <a:ext cx="34563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83568" y="548680"/>
            <a:ext cx="741682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Hallo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,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Ich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heiße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Petra</a:t>
            </a:r>
            <a:r>
              <a:rPr kumimoji="0" lang="cs-CZ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Stará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097891" cy="26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jjstary\Pictures\Nová složka (3)\13_Adamov (23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293096"/>
            <a:ext cx="1876475" cy="2276872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725144"/>
            <a:ext cx="1568234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Výsledek obrázku pro vectors flower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260647"/>
            <a:ext cx="1561762" cy="1643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79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12776"/>
            <a:ext cx="2979685" cy="357392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5536" y="404664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Hallo</a:t>
            </a:r>
            <a:r>
              <a:rPr lang="cs-CZ" dirty="0"/>
              <a:t>!</a:t>
            </a:r>
          </a:p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heiße</a:t>
            </a:r>
            <a:r>
              <a:rPr lang="cs-CZ" dirty="0"/>
              <a:t> Klára.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948264" y="908720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bin elf </a:t>
            </a:r>
            <a:r>
              <a:rPr lang="cs-CZ" dirty="0" err="1"/>
              <a:t>Jahre</a:t>
            </a:r>
            <a:r>
              <a:rPr lang="cs-CZ" dirty="0"/>
              <a:t> alt.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0" y="2060848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trinke</a:t>
            </a:r>
            <a:r>
              <a:rPr lang="cs-CZ" dirty="0"/>
              <a:t> </a:t>
            </a:r>
            <a:r>
              <a:rPr lang="cs-CZ" dirty="0" err="1"/>
              <a:t>gern</a:t>
            </a:r>
            <a:r>
              <a:rPr lang="cs-CZ" dirty="0"/>
              <a:t> </a:t>
            </a:r>
            <a:r>
              <a:rPr lang="cs-CZ" dirty="0" err="1"/>
              <a:t>Saft</a:t>
            </a:r>
            <a:r>
              <a:rPr lang="cs-CZ" dirty="0"/>
              <a:t>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099996" y="3891641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male.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53852" y="3861048"/>
            <a:ext cx="18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 </a:t>
            </a:r>
            <a:r>
              <a:rPr lang="cs-CZ" dirty="0" err="1"/>
              <a:t>finde</a:t>
            </a:r>
            <a:r>
              <a:rPr lang="cs-CZ" dirty="0"/>
              <a:t> Eis </a:t>
            </a:r>
            <a:r>
              <a:rPr lang="cs-CZ" dirty="0" err="1"/>
              <a:t>toll</a:t>
            </a:r>
            <a:r>
              <a:rPr lang="cs-CZ" dirty="0"/>
              <a:t>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275856" y="5805264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höre</a:t>
            </a:r>
            <a:r>
              <a:rPr lang="cs-CZ" dirty="0"/>
              <a:t> </a:t>
            </a:r>
            <a:r>
              <a:rPr lang="cs-CZ" dirty="0" err="1"/>
              <a:t>Musik</a:t>
            </a:r>
            <a:r>
              <a:rPr lang="cs-CZ" dirty="0"/>
              <a:t>.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115188" y="404664"/>
            <a:ext cx="208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möchte</a:t>
            </a:r>
            <a:r>
              <a:rPr lang="cs-CZ" dirty="0"/>
              <a:t> </a:t>
            </a:r>
            <a:r>
              <a:rPr lang="cs-CZ" dirty="0" err="1"/>
              <a:t>fliegen</a:t>
            </a:r>
            <a:r>
              <a:rPr lang="cs-CZ" dirty="0"/>
              <a:t>.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95536" y="5301208"/>
            <a:ext cx="24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Mein Hobby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Deutsch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012160" y="1916832"/>
            <a:ext cx="3022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finde</a:t>
            </a:r>
            <a:r>
              <a:rPr lang="cs-CZ" dirty="0"/>
              <a:t> </a:t>
            </a:r>
            <a:r>
              <a:rPr lang="cs-CZ" dirty="0" err="1"/>
              <a:t>Bruder</a:t>
            </a:r>
            <a:r>
              <a:rPr lang="cs-CZ" dirty="0"/>
              <a:t> Jakub super.</a:t>
            </a:r>
          </a:p>
        </p:txBody>
      </p:sp>
    </p:spTree>
    <p:extLst>
      <p:ext uri="{BB962C8B-B14F-4D97-AF65-F5344CB8AC3E}">
        <p14:creationId xmlns:p14="http://schemas.microsoft.com/office/powerpoint/2010/main" val="32493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400" u="sng" dirty="0">
                <a:solidFill>
                  <a:srgbClr val="00B0F0"/>
                </a:solidFill>
                <a:latin typeface="Calibri" panose="020F0502020204030204" pitchFamily="34" charset="0"/>
              </a:rPr>
              <a:t>Adam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12776"/>
            <a:ext cx="5040560" cy="4680520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1.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Hallo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heiße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Adam.</a:t>
            </a:r>
          </a:p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2.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spiele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Gitarre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3. Mein Hobby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ist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Deutsch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4.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h</a:t>
            </a:r>
            <a:r>
              <a:rPr lang="el-GR" sz="2400" dirty="0">
                <a:solidFill>
                  <a:srgbClr val="00B0F0"/>
                </a:solidFill>
                <a:latin typeface="Calibri" panose="020F0502020204030204" pitchFamily="34" charset="0"/>
              </a:rPr>
              <a:t>ὂ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re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gern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Musik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5.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bin elf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Jahre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alt.</a:t>
            </a:r>
          </a:p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6.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spiele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Tennis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7.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Deutsch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ist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am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besten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8.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finde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Porsche super.</a:t>
            </a:r>
          </a:p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9.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finde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6.B  super.</a:t>
            </a:r>
          </a:p>
          <a:p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10.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Ich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finde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Mathe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</a:rPr>
              <a:t> gut.</a:t>
            </a:r>
          </a:p>
          <a:p>
            <a:endParaRPr lang="cs-CZ" sz="2400" dirty="0">
              <a:solidFill>
                <a:srgbClr val="00B0F0"/>
              </a:solidFill>
              <a:latin typeface="Calibri" panose="020F0502020204030204" pitchFamily="34" charset="0"/>
            </a:endParaRPr>
          </a:p>
          <a:p>
            <a:endParaRPr lang="cs-CZ" sz="2400" dirty="0">
              <a:solidFill>
                <a:srgbClr val="00B0F0"/>
              </a:solidFill>
              <a:latin typeface="Calibri" panose="020F0502020204030204" pitchFamily="34" charset="0"/>
            </a:endParaRPr>
          </a:p>
          <a:p>
            <a:endParaRPr lang="cs-CZ" sz="2400" dirty="0">
              <a:solidFill>
                <a:srgbClr val="00B0F0"/>
              </a:solidFill>
              <a:latin typeface="Calibri" panose="020F0502020204030204" pitchFamily="34" charset="0"/>
            </a:endParaRPr>
          </a:p>
          <a:p>
            <a:endParaRPr lang="cs-CZ" sz="24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27" name="Picture 3" descr="\\server01\ProfilStudent\pekaad\Desktop\IMG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9026" y="1223822"/>
            <a:ext cx="3672940" cy="27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161101_205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54187" y="1244759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528" y="33265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7504" y="-1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00" y="276997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707904" y="1082289"/>
            <a:ext cx="633670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heiße</a:t>
            </a:r>
            <a:r>
              <a:rPr lang="cs-CZ" sz="2400" dirty="0"/>
              <a:t> Matouš </a:t>
            </a:r>
            <a:r>
              <a:rPr lang="cs-CZ" sz="2400" dirty="0" err="1"/>
              <a:t>Krecl</a:t>
            </a:r>
            <a:endParaRPr lang="cs-CZ" sz="2400" dirty="0"/>
          </a:p>
          <a:p>
            <a:r>
              <a:rPr lang="cs-CZ" sz="2400" dirty="0" err="1"/>
              <a:t>Ich</a:t>
            </a:r>
            <a:r>
              <a:rPr lang="cs-CZ" sz="2400" dirty="0"/>
              <a:t> bin 11 </a:t>
            </a:r>
            <a:r>
              <a:rPr lang="cs-CZ" sz="2400" dirty="0" err="1"/>
              <a:t>Jahre</a:t>
            </a:r>
            <a:r>
              <a:rPr lang="cs-CZ" sz="2400" dirty="0"/>
              <a:t> Alt</a:t>
            </a:r>
          </a:p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wohne</a:t>
            </a:r>
            <a:r>
              <a:rPr lang="cs-CZ" sz="2400" dirty="0"/>
              <a:t> in Kochánky </a:t>
            </a:r>
          </a:p>
          <a:p>
            <a:r>
              <a:rPr lang="cs-CZ" sz="2400" dirty="0"/>
              <a:t>Mein Hobby </a:t>
            </a:r>
            <a:r>
              <a:rPr lang="cs-CZ" sz="2400" dirty="0" err="1"/>
              <a:t>ist</a:t>
            </a:r>
            <a:r>
              <a:rPr lang="cs-CZ" sz="2400" dirty="0"/>
              <a:t> </a:t>
            </a:r>
            <a:r>
              <a:rPr lang="cs-CZ" sz="2400" dirty="0" err="1"/>
              <a:t>Deutsch</a:t>
            </a:r>
            <a:endParaRPr lang="cs-CZ" sz="2400" dirty="0"/>
          </a:p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mache</a:t>
            </a:r>
            <a:r>
              <a:rPr lang="cs-CZ" sz="2400" dirty="0"/>
              <a:t> Sport</a:t>
            </a:r>
          </a:p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spiele</a:t>
            </a:r>
            <a:r>
              <a:rPr lang="cs-CZ" sz="2400" dirty="0"/>
              <a:t> </a:t>
            </a:r>
            <a:r>
              <a:rPr lang="cs-CZ" sz="2400" dirty="0" err="1"/>
              <a:t>Fußball</a:t>
            </a:r>
            <a:endParaRPr lang="cs-CZ" sz="2400" dirty="0"/>
          </a:p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finde</a:t>
            </a:r>
            <a:r>
              <a:rPr lang="cs-CZ" sz="2400" dirty="0"/>
              <a:t> Real Madrid super</a:t>
            </a:r>
          </a:p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trinke</a:t>
            </a:r>
            <a:r>
              <a:rPr lang="cs-CZ" sz="2400" dirty="0"/>
              <a:t> </a:t>
            </a:r>
            <a:r>
              <a:rPr lang="cs-CZ" sz="2400" dirty="0" err="1"/>
              <a:t>gern</a:t>
            </a:r>
            <a:r>
              <a:rPr lang="cs-CZ" sz="2400" dirty="0"/>
              <a:t> </a:t>
            </a:r>
            <a:r>
              <a:rPr lang="cs-CZ" sz="2400" dirty="0" err="1"/>
              <a:t>Tee</a:t>
            </a:r>
            <a:endParaRPr lang="cs-CZ" sz="2400" dirty="0"/>
          </a:p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de-DE" sz="2400" dirty="0">
                <a:effectLst/>
              </a:rPr>
              <a:t>höre</a:t>
            </a:r>
            <a:r>
              <a:rPr lang="cs-CZ" sz="2400" dirty="0">
                <a:effectLst/>
              </a:rPr>
              <a:t> </a:t>
            </a:r>
            <a:r>
              <a:rPr lang="cs-CZ" sz="2400" dirty="0" err="1">
                <a:effectLst/>
              </a:rPr>
              <a:t>gern</a:t>
            </a:r>
            <a:r>
              <a:rPr lang="cs-CZ" sz="2400" dirty="0"/>
              <a:t> </a:t>
            </a:r>
            <a:r>
              <a:rPr lang="cs-CZ" sz="2400" dirty="0" err="1"/>
              <a:t>Musik</a:t>
            </a:r>
            <a:r>
              <a:rPr lang="cs-CZ" sz="2400" dirty="0"/>
              <a:t> </a:t>
            </a:r>
          </a:p>
          <a:p>
            <a:r>
              <a:rPr lang="cs-CZ" sz="2400" dirty="0" err="1"/>
              <a:t>Ich</a:t>
            </a:r>
            <a:r>
              <a:rPr lang="cs-CZ" sz="2400" dirty="0"/>
              <a:t> m</a:t>
            </a:r>
            <a:r>
              <a:rPr lang="de-DE" sz="2400" dirty="0">
                <a:effectLst/>
              </a:rPr>
              <a:t>ö</a:t>
            </a:r>
            <a:r>
              <a:rPr lang="cs-CZ" sz="2400" dirty="0" err="1">
                <a:effectLst/>
              </a:rPr>
              <a:t>chte</a:t>
            </a:r>
            <a:r>
              <a:rPr lang="cs-CZ" sz="2400" dirty="0">
                <a:effectLst/>
              </a:rPr>
              <a:t> </a:t>
            </a:r>
            <a:r>
              <a:rPr lang="de-DE" sz="2400" dirty="0">
                <a:effectLst/>
              </a:rPr>
              <a:t>Weihnachten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438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JÁ RAD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36768" y="551385"/>
            <a:ext cx="4236933" cy="31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9781" y="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HALLO!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2104" y="93349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heiße</a:t>
            </a:r>
            <a:r>
              <a:rPr lang="cs-CZ" sz="2400" dirty="0"/>
              <a:t> Radek.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92104" y="152304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wohne</a:t>
            </a:r>
            <a:r>
              <a:rPr lang="cs-CZ" sz="2400" dirty="0"/>
              <a:t> in Mladá Boleslav</a:t>
            </a:r>
            <a:r>
              <a:rPr lang="cs-CZ" dirty="0"/>
              <a:t>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92103" y="2060848"/>
            <a:ext cx="303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bin </a:t>
            </a:r>
            <a:r>
              <a:rPr lang="cs-CZ" sz="2400" dirty="0" err="1"/>
              <a:t>zwölf</a:t>
            </a:r>
            <a:r>
              <a:rPr lang="cs-CZ" sz="2400" dirty="0"/>
              <a:t> </a:t>
            </a:r>
            <a:r>
              <a:rPr lang="cs-CZ" sz="2400" dirty="0" err="1"/>
              <a:t>Jahre</a:t>
            </a:r>
            <a:r>
              <a:rPr lang="cs-CZ" sz="2400" dirty="0"/>
              <a:t> alt.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12040" y="2668270"/>
            <a:ext cx="379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Mein Hobby </a:t>
            </a:r>
            <a:r>
              <a:rPr lang="cs-CZ" sz="2400" dirty="0" err="1"/>
              <a:t>ist</a:t>
            </a:r>
            <a:r>
              <a:rPr lang="cs-CZ" sz="2400" dirty="0"/>
              <a:t>  DEUTSCH.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9512" y="321964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finde</a:t>
            </a:r>
            <a:r>
              <a:rPr lang="cs-CZ" sz="2400" dirty="0"/>
              <a:t> FK Mladá Boleslav </a:t>
            </a:r>
            <a:r>
              <a:rPr lang="cs-CZ" sz="2400" dirty="0" err="1"/>
              <a:t>toll</a:t>
            </a:r>
            <a:r>
              <a:rPr lang="cs-CZ" sz="2400" dirty="0"/>
              <a:t>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2041" y="3861123"/>
            <a:ext cx="3011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trinke</a:t>
            </a:r>
            <a:r>
              <a:rPr lang="cs-CZ" sz="2400" dirty="0"/>
              <a:t> </a:t>
            </a:r>
            <a:r>
              <a:rPr lang="cs-CZ" sz="2400" dirty="0" err="1"/>
              <a:t>gern</a:t>
            </a:r>
            <a:r>
              <a:rPr lang="cs-CZ" sz="2400" dirty="0"/>
              <a:t> </a:t>
            </a:r>
            <a:r>
              <a:rPr lang="cs-CZ" sz="2400" dirty="0" err="1"/>
              <a:t>Vinea</a:t>
            </a:r>
            <a:r>
              <a:rPr lang="cs-CZ" sz="2400" dirty="0"/>
              <a:t>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12040" y="4509120"/>
            <a:ext cx="500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höre</a:t>
            </a:r>
            <a:r>
              <a:rPr lang="cs-CZ" sz="2400" dirty="0"/>
              <a:t> </a:t>
            </a:r>
            <a:r>
              <a:rPr lang="cs-CZ" sz="2400" dirty="0" err="1"/>
              <a:t>Gruppe</a:t>
            </a:r>
            <a:r>
              <a:rPr lang="cs-CZ" sz="2400" dirty="0"/>
              <a:t> </a:t>
            </a:r>
            <a:r>
              <a:rPr lang="cs-CZ" sz="2400" dirty="0" err="1"/>
              <a:t>Twenty</a:t>
            </a:r>
            <a:r>
              <a:rPr lang="cs-CZ" sz="2400" dirty="0"/>
              <a:t> </a:t>
            </a:r>
            <a:r>
              <a:rPr lang="cs-CZ" sz="2400" dirty="0" err="1"/>
              <a:t>one</a:t>
            </a:r>
            <a:r>
              <a:rPr lang="cs-CZ" sz="2400" dirty="0"/>
              <a:t> </a:t>
            </a:r>
            <a:r>
              <a:rPr lang="cs-CZ" sz="2400" dirty="0" err="1"/>
              <a:t>pilots</a:t>
            </a:r>
            <a:r>
              <a:rPr lang="cs-CZ" sz="2400" dirty="0"/>
              <a:t>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92104" y="505330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spiele</a:t>
            </a:r>
            <a:r>
              <a:rPr lang="cs-CZ" sz="2400" dirty="0"/>
              <a:t> </a:t>
            </a:r>
            <a:r>
              <a:rPr lang="cs-CZ" sz="2400" dirty="0" err="1"/>
              <a:t>Capoeira</a:t>
            </a:r>
            <a:r>
              <a:rPr lang="cs-CZ" sz="2400" dirty="0"/>
              <a:t>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99781" y="5661248"/>
            <a:ext cx="296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spiele</a:t>
            </a:r>
            <a:r>
              <a:rPr lang="cs-CZ" sz="2400" dirty="0"/>
              <a:t> </a:t>
            </a:r>
            <a:r>
              <a:rPr lang="cs-CZ" sz="2400" dirty="0" err="1"/>
              <a:t>Fußball</a:t>
            </a:r>
            <a:r>
              <a:rPr lang="cs-CZ" sz="2400" dirty="0"/>
              <a:t>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2041" y="6309320"/>
            <a:ext cx="3639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Ich</a:t>
            </a:r>
            <a:r>
              <a:rPr lang="cs-CZ" sz="2400" dirty="0"/>
              <a:t> </a:t>
            </a:r>
            <a:r>
              <a:rPr lang="cs-CZ" sz="2400" dirty="0" err="1"/>
              <a:t>finde</a:t>
            </a:r>
            <a:r>
              <a:rPr lang="cs-CZ" sz="2400" dirty="0"/>
              <a:t> DEUTSCH </a:t>
            </a:r>
            <a:r>
              <a:rPr lang="cs-CZ" sz="2400" dirty="0" err="1"/>
              <a:t>toll</a:t>
            </a:r>
            <a:r>
              <a:rPr lang="cs-CZ" sz="2400" dirty="0"/>
              <a:t>.</a:t>
            </a:r>
          </a:p>
        </p:txBody>
      </p:sp>
      <p:pic>
        <p:nvPicPr>
          <p:cNvPr id="1030" name="Picture 6" descr="http://tse1.mm.bing.net/th?&amp;id=OIP.M15eb96a9564b8badab50b38f03bdf606o0&amp;w=233&amp;h=151&amp;c=0&amp;pid=1.9&amp;rs=0&amp;p=0&amp;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20" y="5284132"/>
            <a:ext cx="21621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ýsledek obrázku pro deuts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21145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ýsledek obrázku pro deuts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936" y="4322787"/>
            <a:ext cx="2288429" cy="22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63-PICT0019-EMMA_.JPG"/>
          <p:cNvPicPr>
            <a:picLocks noChangeAspect="1"/>
          </p:cNvPicPr>
          <p:nvPr/>
        </p:nvPicPr>
        <p:blipFill>
          <a:blip r:embed="rId2" cstate="print"/>
          <a:srcRect l="14843" t="22916" r="20312" b="6250"/>
          <a:stretch>
            <a:fillRect/>
          </a:stretch>
        </p:blipFill>
        <p:spPr>
          <a:xfrm>
            <a:off x="5324200" y="2358291"/>
            <a:ext cx="3748394" cy="307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143534"/>
            <a:ext cx="5214974" cy="347317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7" t="44331" r="11959"/>
          <a:stretch>
            <a:fillRect/>
          </a:stretch>
        </p:blipFill>
        <p:spPr>
          <a:xfrm rot="5400000">
            <a:off x="5357830" y="5357814"/>
            <a:ext cx="1571612" cy="100013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00034" y="357166"/>
            <a:ext cx="71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Ich heiße Emma. Ich bin elf Jahre alt. </a:t>
            </a:r>
            <a:b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Mein Hobby ist Deutsch und Sport. Ich spiele Basketball.</a:t>
            </a:r>
            <a:b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Ich </a:t>
            </a:r>
            <a:r>
              <a:rPr lang="de-DE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spiele Flöte</a:t>
            </a:r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Ich gern male.</a:t>
            </a:r>
            <a:b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Ich höre Musikgruppe </a:t>
            </a:r>
            <a:r>
              <a:rPr lang="de-DE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Slza</a:t>
            </a:r>
            <a:r>
              <a:rPr lang="cs-CZ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Ich mag Wellensittich, ich  finde  Wellensittich  toll. </a:t>
            </a:r>
            <a:b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de-DE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Ich verstehe Englisch.</a:t>
            </a:r>
          </a:p>
        </p:txBody>
      </p:sp>
      <p:sp>
        <p:nvSpPr>
          <p:cNvPr id="8" name="Obdélník 7"/>
          <p:cNvSpPr/>
          <p:nvPr/>
        </p:nvSpPr>
        <p:spPr>
          <a:xfrm>
            <a:off x="214282" y="142852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Hallo!</a:t>
            </a:r>
            <a:endParaRPr lang="cs-CZ" sz="3200" dirty="0"/>
          </a:p>
        </p:txBody>
      </p:sp>
      <p:pic>
        <p:nvPicPr>
          <p:cNvPr id="9" name="Obrázek 8" descr="P1070475.JPG"/>
          <p:cNvPicPr>
            <a:picLocks noChangeAspect="1"/>
          </p:cNvPicPr>
          <p:nvPr/>
        </p:nvPicPr>
        <p:blipFill>
          <a:blip r:embed="rId5" cstate="print"/>
          <a:srcRect l="37500" t="14583" r="14062" b="28125"/>
          <a:stretch>
            <a:fillRect/>
          </a:stretch>
        </p:blipFill>
        <p:spPr>
          <a:xfrm>
            <a:off x="6715140" y="285728"/>
            <a:ext cx="2093782" cy="18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4740" y="1170035"/>
            <a:ext cx="266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bin Fanda.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93967" y="2156050"/>
            <a:ext cx="2982287" cy="37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wohne</a:t>
            </a:r>
            <a:r>
              <a:rPr lang="cs-CZ" dirty="0"/>
              <a:t> in Mladá Boleslav.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982038" y="4180963"/>
            <a:ext cx="3064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trinke</a:t>
            </a:r>
            <a:r>
              <a:rPr lang="cs-CZ" dirty="0"/>
              <a:t> </a:t>
            </a:r>
            <a:r>
              <a:rPr lang="cs-CZ" dirty="0" err="1"/>
              <a:t>gern</a:t>
            </a:r>
            <a:r>
              <a:rPr lang="cs-CZ" dirty="0"/>
              <a:t> </a:t>
            </a:r>
            <a:r>
              <a:rPr lang="cs-CZ" dirty="0" err="1"/>
              <a:t>Cola</a:t>
            </a:r>
            <a:r>
              <a:rPr lang="cs-CZ" dirty="0"/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5712" y="3397589"/>
            <a:ext cx="299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Mein Hobby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Deutsch</a:t>
            </a:r>
            <a:r>
              <a:rPr lang="cs-CZ" dirty="0"/>
              <a:t>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457052" y="4472399"/>
            <a:ext cx="280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finde</a:t>
            </a:r>
            <a:r>
              <a:rPr lang="cs-CZ" dirty="0"/>
              <a:t> </a:t>
            </a:r>
            <a:r>
              <a:rPr lang="cs-CZ" dirty="0" err="1"/>
              <a:t>Deutsch</a:t>
            </a:r>
            <a:r>
              <a:rPr lang="cs-CZ" dirty="0"/>
              <a:t> super.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166743" y="6007632"/>
            <a:ext cx="239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höre</a:t>
            </a:r>
            <a:r>
              <a:rPr lang="cs-CZ" dirty="0"/>
              <a:t> </a:t>
            </a:r>
            <a:r>
              <a:rPr lang="cs-CZ" dirty="0" err="1"/>
              <a:t>Twenty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pilots</a:t>
            </a:r>
            <a:r>
              <a:rPr lang="cs-CZ" dirty="0"/>
              <a:t>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175920" y="5506003"/>
            <a:ext cx="280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mache</a:t>
            </a:r>
            <a:r>
              <a:rPr lang="cs-CZ" dirty="0"/>
              <a:t> </a:t>
            </a:r>
            <a:r>
              <a:rPr lang="cs-CZ" dirty="0" err="1"/>
              <a:t>Athletik</a:t>
            </a:r>
            <a:r>
              <a:rPr lang="cs-CZ" dirty="0"/>
              <a:t>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48625" y="4967178"/>
            <a:ext cx="226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spiele</a:t>
            </a:r>
            <a:r>
              <a:rPr lang="cs-CZ" dirty="0"/>
              <a:t> </a:t>
            </a:r>
            <a:r>
              <a:rPr lang="cs-CZ" dirty="0" err="1"/>
              <a:t>Tennis</a:t>
            </a:r>
            <a:r>
              <a:rPr lang="cs-CZ" dirty="0"/>
              <a:t>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7610" y="134225"/>
            <a:ext cx="3114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/>
              <a:t>HALLO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10300" y="5511567"/>
            <a:ext cx="273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finde</a:t>
            </a:r>
            <a:r>
              <a:rPr lang="cs-CZ" dirty="0"/>
              <a:t> </a:t>
            </a:r>
            <a:r>
              <a:rPr lang="cs-CZ" dirty="0" err="1"/>
              <a:t>Tennis</a:t>
            </a:r>
            <a:r>
              <a:rPr lang="cs-CZ" dirty="0"/>
              <a:t> gut.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401777" y="6192298"/>
            <a:ext cx="258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trinke</a:t>
            </a:r>
            <a:r>
              <a:rPr lang="cs-CZ" dirty="0"/>
              <a:t> </a:t>
            </a:r>
            <a:r>
              <a:rPr lang="cs-CZ" dirty="0" err="1"/>
              <a:t>gern</a:t>
            </a:r>
            <a:r>
              <a:rPr lang="cs-CZ" dirty="0"/>
              <a:t> </a:t>
            </a:r>
            <a:r>
              <a:rPr lang="cs-CZ" dirty="0" err="1"/>
              <a:t>Saft</a:t>
            </a:r>
            <a:r>
              <a:rPr lang="cs-CZ" dirty="0"/>
              <a:t>.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254" y="284072"/>
            <a:ext cx="3706802" cy="370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2016-06-04-8196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ázek 3" descr="14758553901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52394"/>
            <a:ext cx="2571768" cy="3373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vislý svitek 4"/>
          <p:cNvSpPr/>
          <p:nvPr/>
        </p:nvSpPr>
        <p:spPr>
          <a:xfrm>
            <a:off x="3500430" y="1571612"/>
            <a:ext cx="5643570" cy="5000660"/>
          </a:xfrm>
          <a:prstGeom prst="verticalScroll">
            <a:avLst/>
          </a:prstGeom>
          <a:solidFill>
            <a:srgbClr val="C8C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357686" y="2500306"/>
            <a:ext cx="35719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7030A0"/>
                </a:solidFill>
              </a:rPr>
              <a:t>Ich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heiße</a:t>
            </a:r>
            <a:r>
              <a:rPr lang="cs-CZ" sz="2400" dirty="0">
                <a:solidFill>
                  <a:srgbClr val="7030A0"/>
                </a:solidFill>
              </a:rPr>
              <a:t> Anežka Konečná.</a:t>
            </a:r>
          </a:p>
          <a:p>
            <a:r>
              <a:rPr lang="cs-CZ" sz="2400" dirty="0" err="1">
                <a:solidFill>
                  <a:srgbClr val="0070C0"/>
                </a:solidFill>
              </a:rPr>
              <a:t>Ich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bin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zwölf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Jahre</a:t>
            </a:r>
            <a:r>
              <a:rPr lang="cs-CZ" sz="2400" dirty="0">
                <a:solidFill>
                  <a:srgbClr val="0070C0"/>
                </a:solidFill>
              </a:rPr>
              <a:t> alt.</a:t>
            </a:r>
          </a:p>
          <a:p>
            <a:r>
              <a:rPr lang="cs-CZ" sz="2400" dirty="0" err="1">
                <a:solidFill>
                  <a:srgbClr val="C00000"/>
                </a:solidFill>
              </a:rPr>
              <a:t>Ich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spiele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Klavier</a:t>
            </a:r>
            <a:r>
              <a:rPr lang="cs-CZ" sz="2400" dirty="0">
                <a:solidFill>
                  <a:srgbClr val="C00000"/>
                </a:solidFill>
              </a:rPr>
              <a:t>.</a:t>
            </a:r>
          </a:p>
          <a:p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höre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gern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Musik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cs-CZ" sz="2400" dirty="0" err="1">
                <a:solidFill>
                  <a:srgbClr val="FF3399"/>
                </a:solidFill>
              </a:rPr>
              <a:t>Ich</a:t>
            </a:r>
            <a:r>
              <a:rPr lang="cs-CZ" sz="2400" dirty="0">
                <a:solidFill>
                  <a:srgbClr val="FF3399"/>
                </a:solidFill>
              </a:rPr>
              <a:t> </a:t>
            </a:r>
            <a:r>
              <a:rPr lang="cs-CZ" sz="2400" dirty="0" err="1">
                <a:solidFill>
                  <a:srgbClr val="FF3399"/>
                </a:solidFill>
              </a:rPr>
              <a:t>finde</a:t>
            </a:r>
            <a:r>
              <a:rPr lang="cs-CZ" sz="2400" dirty="0">
                <a:solidFill>
                  <a:srgbClr val="FF3399"/>
                </a:solidFill>
              </a:rPr>
              <a:t> Slza gut.</a:t>
            </a:r>
          </a:p>
          <a:p>
            <a:r>
              <a:rPr lang="cs-CZ" sz="2400" dirty="0">
                <a:solidFill>
                  <a:srgbClr val="CC00CC"/>
                </a:solidFill>
              </a:rPr>
              <a:t>Mein Hobby </a:t>
            </a:r>
            <a:r>
              <a:rPr lang="cs-CZ" sz="2400" dirty="0" err="1">
                <a:solidFill>
                  <a:srgbClr val="CC00CC"/>
                </a:solidFill>
              </a:rPr>
              <a:t>ist</a:t>
            </a:r>
            <a:r>
              <a:rPr lang="cs-CZ" sz="2400" dirty="0">
                <a:solidFill>
                  <a:srgbClr val="CC00CC"/>
                </a:solidFill>
              </a:rPr>
              <a:t> </a:t>
            </a:r>
            <a:r>
              <a:rPr lang="cs-CZ" sz="2400" dirty="0" err="1">
                <a:solidFill>
                  <a:srgbClr val="CC00CC"/>
                </a:solidFill>
              </a:rPr>
              <a:t>Deutsch</a:t>
            </a:r>
            <a:r>
              <a:rPr lang="cs-CZ" sz="2400" dirty="0">
                <a:solidFill>
                  <a:srgbClr val="CC00CC"/>
                </a:solidFill>
              </a:rPr>
              <a:t>.</a:t>
            </a:r>
          </a:p>
          <a:p>
            <a:r>
              <a:rPr lang="cs-CZ" sz="2400" dirty="0" err="1">
                <a:solidFill>
                  <a:srgbClr val="800080"/>
                </a:solidFill>
              </a:rPr>
              <a:t>Ich</a:t>
            </a:r>
            <a:r>
              <a:rPr lang="cs-CZ" sz="2400" dirty="0">
                <a:solidFill>
                  <a:srgbClr val="800080"/>
                </a:solidFill>
              </a:rPr>
              <a:t> </a:t>
            </a:r>
            <a:r>
              <a:rPr lang="cs-CZ" sz="2400" dirty="0" err="1">
                <a:solidFill>
                  <a:srgbClr val="800080"/>
                </a:solidFill>
              </a:rPr>
              <a:t>trinke</a:t>
            </a:r>
            <a:r>
              <a:rPr lang="cs-CZ" sz="2400" dirty="0">
                <a:solidFill>
                  <a:srgbClr val="800080"/>
                </a:solidFill>
              </a:rPr>
              <a:t> </a:t>
            </a:r>
            <a:r>
              <a:rPr lang="cs-CZ" sz="2400" dirty="0" err="1">
                <a:solidFill>
                  <a:srgbClr val="800080"/>
                </a:solidFill>
              </a:rPr>
              <a:t>gern</a:t>
            </a:r>
            <a:r>
              <a:rPr lang="cs-CZ" sz="2400" dirty="0">
                <a:solidFill>
                  <a:srgbClr val="800080"/>
                </a:solidFill>
              </a:rPr>
              <a:t> </a:t>
            </a:r>
            <a:r>
              <a:rPr lang="cs-CZ" sz="2400" dirty="0" err="1">
                <a:solidFill>
                  <a:srgbClr val="800080"/>
                </a:solidFill>
              </a:rPr>
              <a:t>Saft</a:t>
            </a:r>
            <a:r>
              <a:rPr lang="cs-CZ" sz="2400" dirty="0">
                <a:solidFill>
                  <a:srgbClr val="800080"/>
                </a:solidFill>
              </a:rPr>
              <a:t>.</a:t>
            </a:r>
          </a:p>
          <a:p>
            <a:r>
              <a:rPr lang="cs-CZ" sz="2400" dirty="0" err="1">
                <a:solidFill>
                  <a:srgbClr val="9900CC"/>
                </a:solidFill>
              </a:rPr>
              <a:t>Ich</a:t>
            </a:r>
            <a:r>
              <a:rPr lang="cs-CZ" sz="2400" dirty="0">
                <a:solidFill>
                  <a:srgbClr val="9900CC"/>
                </a:solidFill>
              </a:rPr>
              <a:t> </a:t>
            </a:r>
            <a:r>
              <a:rPr lang="cs-CZ" sz="2400" dirty="0" err="1">
                <a:solidFill>
                  <a:srgbClr val="9900CC"/>
                </a:solidFill>
              </a:rPr>
              <a:t>finde</a:t>
            </a:r>
            <a:r>
              <a:rPr lang="cs-CZ" sz="2400" dirty="0">
                <a:solidFill>
                  <a:srgbClr val="9900CC"/>
                </a:solidFill>
              </a:rPr>
              <a:t> </a:t>
            </a:r>
            <a:r>
              <a:rPr lang="cs-CZ" sz="2400" dirty="0" err="1">
                <a:solidFill>
                  <a:srgbClr val="9900CC"/>
                </a:solidFill>
              </a:rPr>
              <a:t>Deutsch</a:t>
            </a:r>
            <a:r>
              <a:rPr lang="cs-CZ" sz="2400" dirty="0">
                <a:solidFill>
                  <a:srgbClr val="9900CC"/>
                </a:solidFill>
              </a:rPr>
              <a:t> gut.</a:t>
            </a:r>
          </a:p>
          <a:p>
            <a:r>
              <a:rPr lang="cs-CZ" sz="2400" dirty="0" err="1">
                <a:solidFill>
                  <a:srgbClr val="00B050"/>
                </a:solidFill>
              </a:rPr>
              <a:t>Ich</a:t>
            </a:r>
            <a:r>
              <a:rPr lang="cs-CZ" sz="2400" dirty="0">
                <a:solidFill>
                  <a:srgbClr val="00B050"/>
                </a:solidFill>
              </a:rPr>
              <a:t> </a:t>
            </a:r>
            <a:r>
              <a:rPr lang="cs-CZ" sz="2400" dirty="0" err="1">
                <a:solidFill>
                  <a:srgbClr val="00B050"/>
                </a:solidFill>
              </a:rPr>
              <a:t>spiele</a:t>
            </a:r>
            <a:r>
              <a:rPr lang="cs-CZ" sz="2400" dirty="0">
                <a:solidFill>
                  <a:srgbClr val="00B050"/>
                </a:solidFill>
              </a:rPr>
              <a:t> </a:t>
            </a:r>
            <a:r>
              <a:rPr lang="cs-CZ" sz="2400" dirty="0" err="1">
                <a:solidFill>
                  <a:srgbClr val="00B050"/>
                </a:solidFill>
              </a:rPr>
              <a:t>nicht</a:t>
            </a:r>
            <a:r>
              <a:rPr lang="cs-CZ" sz="2400" dirty="0">
                <a:solidFill>
                  <a:srgbClr val="00B050"/>
                </a:solidFill>
              </a:rPr>
              <a:t> </a:t>
            </a:r>
            <a:r>
              <a:rPr lang="cs-CZ" sz="2400" dirty="0" err="1">
                <a:solidFill>
                  <a:srgbClr val="00B050"/>
                </a:solidFill>
              </a:rPr>
              <a:t>Tennis</a:t>
            </a:r>
            <a:r>
              <a:rPr lang="cs-CZ" sz="2400" dirty="0">
                <a:solidFill>
                  <a:srgbClr val="00B050"/>
                </a:solidFill>
              </a:rPr>
              <a:t>.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Ich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finde</a:t>
            </a:r>
            <a:r>
              <a:rPr lang="cs-CZ" sz="2400" dirty="0">
                <a:solidFill>
                  <a:srgbClr val="002060"/>
                </a:solidFill>
              </a:rPr>
              <a:t> Rock‘n‘</a:t>
            </a:r>
            <a:r>
              <a:rPr lang="cs-CZ" sz="2400" dirty="0" err="1">
                <a:solidFill>
                  <a:srgbClr val="002060"/>
                </a:solidFill>
              </a:rPr>
              <a:t>roll</a:t>
            </a:r>
            <a:r>
              <a:rPr lang="cs-CZ" sz="2400" dirty="0">
                <a:solidFill>
                  <a:srgbClr val="002060"/>
                </a:solidFill>
              </a:rPr>
              <a:t> gut. </a:t>
            </a:r>
            <a:endParaRPr lang="cs-CZ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056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stomShape 1"/>
          <p:cNvSpPr/>
          <p:nvPr/>
        </p:nvSpPr>
        <p:spPr>
          <a:xfrm>
            <a:off x="6516360" y="4509000"/>
            <a:ext cx="1254600" cy="11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CustomShape 2"/>
          <p:cNvSpPr/>
          <p:nvPr/>
        </p:nvSpPr>
        <p:spPr>
          <a:xfrm>
            <a:off x="539640" y="404640"/>
            <a:ext cx="4246920" cy="5615280"/>
          </a:xfrm>
          <a:prstGeom prst="rect">
            <a:avLst/>
          </a:prstGeom>
          <a:noFill/>
          <a:ln>
            <a:solidFill>
              <a:srgbClr val="C4BD9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3200" strike="noStrike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Gabriola"/>
                <a:ea typeface="DejaVu Sans"/>
              </a:rPr>
              <a:t>Halo, </a:t>
            </a:r>
            <a:r>
              <a:rPr lang="cs-CZ" sz="3200" strike="noStrike" spc="-1" dirty="0" err="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Gabriola"/>
                <a:ea typeface="DejaVu Sans"/>
              </a:rPr>
              <a:t>Ich</a:t>
            </a:r>
            <a:r>
              <a:rPr lang="cs-CZ" sz="3200" strike="noStrike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Gabriola"/>
                <a:ea typeface="DejaVu Sans"/>
              </a:rPr>
              <a:t> </a:t>
            </a:r>
            <a:r>
              <a:rPr lang="cs-CZ" sz="3200" strike="noStrike" spc="-1" dirty="0" err="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Gabriola"/>
                <a:ea typeface="DejaVu Sans"/>
              </a:rPr>
              <a:t>heiße</a:t>
            </a:r>
            <a:r>
              <a:rPr lang="cs-CZ" sz="3200" strike="noStrike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Gabriola"/>
                <a:ea typeface="DejaVu Sans"/>
              </a:rPr>
              <a:t> Žofka.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Ich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bin elf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Jahre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alt.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Ich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spiele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Klavier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und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Gitarre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Ich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höre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Musik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Ich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trinke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gern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Saft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Ich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möchte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Milch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Ich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mache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Schwimmen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Mein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bester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Freund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ist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Maruška.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Mein Hobby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ist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DEUTSCH.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Ich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finde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Taylor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</a:t>
            </a:r>
            <a:r>
              <a:rPr lang="cs-CZ" sz="1800" strike="noStrike" spc="-1" dirty="0" err="1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Swift</a:t>
            </a:r>
            <a:r>
              <a:rPr lang="cs-CZ" sz="1800" strike="noStrike" spc="-1" dirty="0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DejaVu Sans"/>
              </a:rPr>
              <a:t> super.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36" name="Obrázek 35"/>
          <p:cNvPicPr/>
          <p:nvPr/>
        </p:nvPicPr>
        <p:blipFill>
          <a:blip r:embed="rId2"/>
          <a:stretch/>
        </p:blipFill>
        <p:spPr>
          <a:xfrm>
            <a:off x="4564080" y="2350080"/>
            <a:ext cx="2923200" cy="2185200"/>
          </a:xfrm>
          <a:prstGeom prst="rect">
            <a:avLst/>
          </a:prstGeom>
          <a:ln>
            <a:noFill/>
          </a:ln>
        </p:spPr>
      </p:pic>
      <p:pic>
        <p:nvPicPr>
          <p:cNvPr id="37" name="Obrázek 36"/>
          <p:cNvPicPr/>
          <p:nvPr/>
        </p:nvPicPr>
        <p:blipFill>
          <a:blip r:embed="rId3"/>
          <a:stretch/>
        </p:blipFill>
        <p:spPr>
          <a:xfrm>
            <a:off x="6120360" y="216360"/>
            <a:ext cx="2590920" cy="1942920"/>
          </a:xfrm>
          <a:prstGeom prst="rect">
            <a:avLst/>
          </a:prstGeom>
          <a:ln>
            <a:noFill/>
          </a:ln>
        </p:spPr>
      </p:pic>
      <p:pic>
        <p:nvPicPr>
          <p:cNvPr id="38" name="Obrázek 37"/>
          <p:cNvPicPr/>
          <p:nvPr/>
        </p:nvPicPr>
        <p:blipFill>
          <a:blip r:embed="rId4"/>
          <a:stretch/>
        </p:blipFill>
        <p:spPr>
          <a:xfrm>
            <a:off x="6696000" y="4536000"/>
            <a:ext cx="1887120" cy="1508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5082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</TotalTime>
  <Words>682</Words>
  <Application>Microsoft Office PowerPoint</Application>
  <PresentationFormat>Předvádění na obrazovce (4:3)</PresentationFormat>
  <Paragraphs>198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Organika</vt:lpstr>
      <vt:lpstr>Prezentace aplikace PowerPoint</vt:lpstr>
      <vt:lpstr>Prezentace aplikace PowerPoint</vt:lpstr>
      <vt:lpstr>Adam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Hallo!!!!!!!   Ich heiße Bára.                                      Ich heiße Bára.</vt:lpstr>
      <vt:lpstr>Prezentace aplikace PowerPoint</vt:lpstr>
      <vt:lpstr>Prezentace aplikace PowerPoint</vt:lpstr>
      <vt:lpstr>Prezentace aplikace PowerPoint</vt:lpstr>
      <vt:lpstr>  </vt:lpstr>
    </vt:vector>
  </TitlesOfParts>
  <Company>2. ZŠ MB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učitel</dc:creator>
  <cp:lastModifiedBy>učitel</cp:lastModifiedBy>
  <cp:revision>15</cp:revision>
  <dcterms:created xsi:type="dcterms:W3CDTF">2016-11-02T19:10:38Z</dcterms:created>
  <dcterms:modified xsi:type="dcterms:W3CDTF">2016-11-17T09:31:18Z</dcterms:modified>
</cp:coreProperties>
</file>